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96" r:id="rId2"/>
    <p:sldId id="286" r:id="rId3"/>
    <p:sldId id="393" r:id="rId4"/>
    <p:sldId id="395" r:id="rId5"/>
    <p:sldId id="392" r:id="rId6"/>
    <p:sldId id="397" r:id="rId7"/>
  </p:sldIdLst>
  <p:sldSz cx="12188825" cy="6858000"/>
  <p:notesSz cx="6797675" cy="9928225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AU Passata Light" panose="020B0303030902030804" pitchFamily="34" charset="0"/>
      <p:regular r:id="rId14"/>
      <p:bold r:id="rId15"/>
    </p:embeddedFont>
    <p:embeddedFont>
      <p:font typeface="AU Passata" panose="020B0503030502030804" pitchFamily="34" charset="0"/>
      <p:regular r:id="rId16"/>
      <p:bold r:id="rId17"/>
    </p:embeddedFont>
    <p:embeddedFont>
      <p:font typeface="AU Peto" panose="040C0B07020602020301" pitchFamily="82" charset="0"/>
      <p:regular r:id="rId18"/>
      <p:bold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6" autoAdjust="0"/>
    <p:restoredTop sz="95357" autoAdjust="0"/>
  </p:normalViewPr>
  <p:slideViewPr>
    <p:cSldViewPr snapToObjects="1" showGuides="1">
      <p:cViewPr varScale="1">
        <p:scale>
          <a:sx n="119" d="100"/>
          <a:sy n="119" d="100"/>
        </p:scale>
        <p:origin x="502" y="5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4238" y="31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5" Type="http://schemas.openxmlformats.org/officeDocument/2006/relationships/slide" Target="slides/slide5.xml"/><Relationship Id="rId4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28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54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81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66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98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63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smtClean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STTBML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75960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 dirty="0" smtClean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STTMALST</a:t>
            </a:r>
            <a:r>
              <a:rPr lang="en-GB" sz="700" b="0" kern="1200" cap="all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STTBML</a:t>
            </a:r>
            <a:endParaRPr lang="en-GB" sz="700" b="0" kern="1200" cap="all" baseline="0" dirty="0">
              <a:solidFill>
                <a:schemeClr val="bg1"/>
              </a:solidFill>
              <a:latin typeface="AU Passata" pitchFamily="34" charset="0"/>
              <a:ea typeface="+mn-ea"/>
              <a:cs typeface="+mn-cs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29/08/2023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2688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9" y="1870958"/>
            <a:ext cx="6616005" cy="40754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061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5F3BDA5-60FF-48CE-A1EC-2BB00A42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734" y="1402817"/>
            <a:ext cx="10220325" cy="4521366"/>
          </a:xfrm>
        </p:spPr>
        <p:txBody>
          <a:bodyPr/>
          <a:lstStyle/>
          <a:p>
            <a:endParaRPr lang="da-DK" sz="1200" dirty="0"/>
          </a:p>
          <a:p>
            <a:endParaRPr lang="da-DK" sz="1200" dirty="0"/>
          </a:p>
          <a:p>
            <a:endParaRPr lang="da-DK" sz="1200" dirty="0"/>
          </a:p>
          <a:p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04" y="1335493"/>
            <a:ext cx="3453849" cy="46051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22204" y="908720"/>
            <a:ext cx="748883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/>
              <a:t>LEARNING OUTCOMES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When the course is completed, the students are expected to be able to:</a:t>
            </a:r>
          </a:p>
          <a:p>
            <a:pPr>
              <a:lnSpc>
                <a:spcPct val="100000"/>
              </a:lnSpc>
            </a:pPr>
            <a:endParaRPr lang="da-DK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Explore and apply suitable machine learning techniques, code libraries and development tools for proof-of-concept solutions to practical tasks and for projects in the field of healthcare technology.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a-DK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Compare and assess the applicability of different machine learning frameworks, data and techniques when analyzing practical problems in the field of healthcare technology.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a-DK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Enter into constructive and informed dialogue about machine learning from a healthcare-technological perspective.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a-DK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Present the results of analysis, design and/or implementation of machine learning in healthcare technology through brief and concise oral pitches and possibly in writing.</a:t>
            </a:r>
            <a:endParaRPr lang="da-DK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2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21" y="908721"/>
            <a:ext cx="11218925" cy="59949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9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5F3BDA5-60FF-48CE-A1EC-2BB00A42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734" y="1402817"/>
            <a:ext cx="10220325" cy="4521366"/>
          </a:xfrm>
        </p:spPr>
        <p:txBody>
          <a:bodyPr/>
          <a:lstStyle/>
          <a:p>
            <a:endParaRPr lang="da-DK" sz="1200" dirty="0"/>
          </a:p>
          <a:p>
            <a:endParaRPr lang="da-DK" sz="1200" dirty="0"/>
          </a:p>
          <a:p>
            <a:endParaRPr lang="da-DK" sz="1200" dirty="0"/>
          </a:p>
          <a:p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83" y="1916832"/>
            <a:ext cx="3577977" cy="38045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/>
              <a:t>TEACHER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92" y="2990825"/>
            <a:ext cx="6035878" cy="28112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217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948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Custom</PresentationFormat>
  <Paragraphs>26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AU Passata Light</vt:lpstr>
      <vt:lpstr>AU Passata</vt:lpstr>
      <vt:lpstr>AU Peto</vt:lpstr>
      <vt:lpstr>Georgia</vt:lpstr>
      <vt:lpstr>Wingdings 3</vt:lpstr>
      <vt:lpstr>Arial</vt:lpstr>
      <vt:lpstr>AU 16:9</vt:lpstr>
      <vt:lpstr>PowerPoint Presentation</vt:lpstr>
      <vt:lpstr>PowerPoint Presentation</vt:lpstr>
      <vt:lpstr>MACHINE LEARNING for Health tech</vt:lpstr>
      <vt:lpstr>MACHINE LEARNING for Health tech</vt:lpstr>
      <vt:lpstr>MACHINE LEARNING for Health tech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2023-08-29T11:54:52Z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